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59862CA-0109-485D-958F-A0910274F0DC}" type="datetimeFigureOut">
              <a:rPr lang="en-US" smtClean="0"/>
              <a:t>10/25/2010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4BAE09B-B72A-4F3F-B7A7-046EB54B91DC}"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BAE09B-B72A-4F3F-B7A7-046EB54B91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BAE09B-B72A-4F3F-B7A7-046EB54B91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BAE09B-B72A-4F3F-B7A7-046EB54B91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59862CA-0109-485D-958F-A0910274F0DC}" type="datetimeFigureOut">
              <a:rPr lang="en-US" smtClean="0"/>
              <a:t>10/25/2010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4BAE09B-B72A-4F3F-B7A7-046EB54B91DC}"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04BAE09B-B72A-4F3F-B7A7-046EB54B91DC}"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04BAE09B-B72A-4F3F-B7A7-046EB54B91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4BAE09B-B72A-4F3F-B7A7-046EB54B91DC}"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59862CA-0109-485D-958F-A0910274F0DC}" type="datetimeFigureOut">
              <a:rPr lang="en-US" smtClean="0"/>
              <a:t>10/25/2010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4BAE09B-B72A-4F3F-B7A7-046EB54B91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59862CA-0109-485D-958F-A0910274F0DC}" type="datetimeFigureOut">
              <a:rPr lang="en-US" smtClean="0"/>
              <a:t>10/25/2010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4BAE09B-B72A-4F3F-B7A7-046EB54B91DC}"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59862CA-0109-485D-958F-A0910274F0DC}" type="datetimeFigureOut">
              <a:rPr lang="en-US" smtClean="0"/>
              <a:t>10/25/2010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4BAE09B-B72A-4F3F-B7A7-046EB54B91DC}"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59862CA-0109-485D-958F-A0910274F0DC}" type="datetimeFigureOut">
              <a:rPr lang="en-US" smtClean="0"/>
              <a:t>10/25/2010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4BAE09B-B72A-4F3F-B7A7-046EB54B91DC}"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eduplace.com/kids/socsci/books/applications/imaps/maps/g5s_u2/index.html" TargetMode="External"/><Relationship Id="rId2" Type="http://schemas.openxmlformats.org/officeDocument/2006/relationships/hyperlink" Target="http://www.kidinfo.com/american_history/explorers.html" TargetMode="External"/><Relationship Id="rId1" Type="http://schemas.openxmlformats.org/officeDocument/2006/relationships/slideLayout" Target="../slideLayouts/slideLayout2.xml"/><Relationship Id="rId4" Type="http://schemas.openxmlformats.org/officeDocument/2006/relationships/hyperlink" Target="http://www.kidsolr.com/history/page2.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Explorers and Exploration</a:t>
            </a:r>
            <a:endParaRPr lang="en-US" dirty="0"/>
          </a:p>
        </p:txBody>
      </p:sp>
      <p:sp>
        <p:nvSpPr>
          <p:cNvPr id="3" name="Subtitle 2"/>
          <p:cNvSpPr>
            <a:spLocks noGrp="1"/>
          </p:cNvSpPr>
          <p:nvPr>
            <p:ph type="subTitle" idx="1"/>
          </p:nvPr>
        </p:nvSpPr>
        <p:spPr/>
        <p:txBody>
          <a:bodyPr/>
          <a:lstStyle/>
          <a:p>
            <a:r>
              <a:rPr lang="en-US" dirty="0" smtClean="0"/>
              <a:t>A Presentation to the AdVENTURE 5</a:t>
            </a:r>
            <a:r>
              <a:rPr lang="en-US" baseline="30000" dirty="0" smtClean="0"/>
              <a:t>th</a:t>
            </a:r>
            <a:r>
              <a:rPr lang="en-US" dirty="0" smtClean="0"/>
              <a:t> Grade Students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Text book (start here)</a:t>
            </a:r>
          </a:p>
          <a:p>
            <a:r>
              <a:rPr lang="en-US" dirty="0" smtClean="0"/>
              <a:t>Library Books</a:t>
            </a:r>
          </a:p>
          <a:p>
            <a:r>
              <a:rPr lang="en-US" sz="2400" dirty="0" smtClean="0">
                <a:hlinkClick r:id="rId2"/>
              </a:rPr>
              <a:t>http://</a:t>
            </a:r>
            <a:r>
              <a:rPr lang="en-US" sz="2400" dirty="0" smtClean="0">
                <a:hlinkClick r:id="rId2"/>
              </a:rPr>
              <a:t>www.kidinfo.com/american_history/explorers.html</a:t>
            </a:r>
            <a:endParaRPr lang="en-US" sz="2400" dirty="0" smtClean="0"/>
          </a:p>
          <a:p>
            <a:r>
              <a:rPr lang="en-US" sz="2400" dirty="0" smtClean="0">
                <a:hlinkClick r:id="rId3"/>
              </a:rPr>
              <a:t>http://</a:t>
            </a:r>
            <a:r>
              <a:rPr lang="en-US" sz="2400" dirty="0" smtClean="0">
                <a:hlinkClick r:id="rId3"/>
              </a:rPr>
              <a:t>www.eduplace.com/kids/socsci/books/applications/imaps/maps/g5s_u2/index.html</a:t>
            </a:r>
            <a:endParaRPr lang="en-US" sz="2400" dirty="0" smtClean="0"/>
          </a:p>
          <a:p>
            <a:r>
              <a:rPr lang="en-US" dirty="0" smtClean="0">
                <a:hlinkClick r:id="rId4"/>
              </a:rPr>
              <a:t>http://</a:t>
            </a:r>
            <a:r>
              <a:rPr lang="en-US" dirty="0" smtClean="0">
                <a:hlinkClick r:id="rId4"/>
              </a:rPr>
              <a:t>www.kidsolr.com/history/page2.html</a:t>
            </a:r>
            <a:endParaRPr lang="en-US" dirty="0" smtClean="0"/>
          </a:p>
          <a:p>
            <a:r>
              <a:rPr lang="en-US" dirty="0" smtClean="0"/>
              <a:t>http://www.socialstudiesforkids.com/subjects/explorers.htm</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lstStyle/>
          <a:p>
            <a:r>
              <a:rPr lang="en-US" dirty="0" smtClean="0"/>
              <a:t>Week of 10/25: Research</a:t>
            </a:r>
          </a:p>
          <a:p>
            <a:r>
              <a:rPr lang="en-US" dirty="0" smtClean="0"/>
              <a:t>Week of 11/1: Write and Practice Speech</a:t>
            </a:r>
          </a:p>
          <a:p>
            <a:r>
              <a:rPr lang="en-US" dirty="0" smtClean="0"/>
              <a:t>Friday, 11/5 and Monday, 11/6: Speeches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Choose one modern day explorer (1900-2010) to research and write about.</a:t>
            </a:r>
          </a:p>
          <a:p>
            <a:r>
              <a:rPr lang="en-US" dirty="0" smtClean="0"/>
              <a:t>You choose how to present your research findings:</a:t>
            </a:r>
          </a:p>
          <a:p>
            <a:pPr lvl="1"/>
            <a:r>
              <a:rPr lang="en-US" dirty="0" smtClean="0"/>
              <a:t>Poster</a:t>
            </a:r>
          </a:p>
          <a:p>
            <a:pPr lvl="1"/>
            <a:r>
              <a:rPr lang="en-US" dirty="0" err="1" smtClean="0"/>
              <a:t>Powerpoint</a:t>
            </a:r>
            <a:endParaRPr lang="en-US" dirty="0" smtClean="0"/>
          </a:p>
          <a:p>
            <a:pPr lvl="1"/>
            <a:r>
              <a:rPr lang="en-US" dirty="0" smtClean="0"/>
              <a:t>Brochure</a:t>
            </a:r>
          </a:p>
          <a:p>
            <a:pPr lvl="1"/>
            <a:r>
              <a:rPr lang="en-US" dirty="0" smtClean="0"/>
              <a:t>3 – 5 Paragraph Essay</a:t>
            </a:r>
          </a:p>
          <a:p>
            <a:pPr lvl="1">
              <a:buNone/>
            </a:pPr>
            <a:r>
              <a:rPr lang="en-US" dirty="0" smtClean="0"/>
              <a:t>DUE DATE: Nov. </a:t>
            </a:r>
            <a:r>
              <a:rPr lang="en-US" smtClean="0"/>
              <a:t>5</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Columbus and the New World</a:t>
            </a:r>
            <a:endParaRPr lang="en-US" dirty="0"/>
          </a:p>
        </p:txBody>
      </p:sp>
      <p:sp>
        <p:nvSpPr>
          <p:cNvPr id="3" name="Content Placeholder 2"/>
          <p:cNvSpPr>
            <a:spLocks noGrp="1"/>
          </p:cNvSpPr>
          <p:nvPr>
            <p:ph idx="1"/>
          </p:nvPr>
        </p:nvSpPr>
        <p:spPr/>
        <p:txBody>
          <a:bodyPr/>
          <a:lstStyle/>
          <a:p>
            <a:r>
              <a:rPr lang="en-US" dirty="0" smtClean="0"/>
              <a:t>October 12, 1492 Columbus landed in the New World.</a:t>
            </a:r>
          </a:p>
          <a:p>
            <a:r>
              <a:rPr lang="en-US" dirty="0" smtClean="0"/>
              <a:t>He was traveling from Spain</a:t>
            </a:r>
          </a:p>
          <a:p>
            <a:r>
              <a:rPr lang="en-US" dirty="0" smtClean="0"/>
              <a:t>His three ships were: ______, ______, and _______.</a:t>
            </a:r>
          </a:p>
          <a:p>
            <a:r>
              <a:rPr lang="en-US" dirty="0" smtClean="0"/>
              <a:t>Columbus was looking for a sea route to the Indies.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Use pages 132-139 to answer these questions. Please work with your social studies partner.</a:t>
            </a:r>
            <a:endParaRPr lang="en-US" sz="2800" dirty="0"/>
          </a:p>
        </p:txBody>
      </p:sp>
      <p:sp>
        <p:nvSpPr>
          <p:cNvPr id="3" name="Content Placeholder 2"/>
          <p:cNvSpPr>
            <a:spLocks noGrp="1"/>
          </p:cNvSpPr>
          <p:nvPr>
            <p:ph idx="1"/>
          </p:nvPr>
        </p:nvSpPr>
        <p:spPr/>
        <p:txBody>
          <a:bodyPr/>
          <a:lstStyle/>
          <a:p>
            <a:r>
              <a:rPr lang="en-US" dirty="0" smtClean="0"/>
              <a:t>An expedition is _____________________.</a:t>
            </a:r>
          </a:p>
          <a:p>
            <a:pPr>
              <a:buNone/>
            </a:pPr>
            <a:endParaRPr lang="en-US" dirty="0" smtClean="0"/>
          </a:p>
          <a:p>
            <a:r>
              <a:rPr lang="en-US" dirty="0" smtClean="0"/>
              <a:t>Who paid for Columbus’ expedition?</a:t>
            </a:r>
          </a:p>
          <a:p>
            <a:pPr>
              <a:buNone/>
            </a:pPr>
            <a:r>
              <a:rPr lang="en-US" dirty="0" smtClean="0"/>
              <a:t>_____________  and ________________.</a:t>
            </a:r>
          </a:p>
          <a:p>
            <a:pPr>
              <a:buNone/>
            </a:pPr>
            <a:endParaRPr lang="en-US" dirty="0"/>
          </a:p>
          <a:p>
            <a:pPr>
              <a:buNone/>
            </a:pPr>
            <a:r>
              <a:rPr lang="en-US" dirty="0" smtClean="0"/>
              <a:t>A colony is a ____________________.</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Spanish Explorers &amp; Conquistadors</a:t>
            </a:r>
            <a:endParaRPr lang="en-US" dirty="0"/>
          </a:p>
        </p:txBody>
      </p:sp>
      <p:sp>
        <p:nvSpPr>
          <p:cNvPr id="5" name="Content Placeholder 4"/>
          <p:cNvSpPr>
            <a:spLocks noGrp="1"/>
          </p:cNvSpPr>
          <p:nvPr>
            <p:ph sz="half" idx="1"/>
          </p:nvPr>
        </p:nvSpPr>
        <p:spPr/>
        <p:txBody>
          <a:bodyPr/>
          <a:lstStyle/>
          <a:p>
            <a:r>
              <a:rPr lang="en-US" dirty="0" smtClean="0"/>
              <a:t>Francisco Coronado</a:t>
            </a:r>
          </a:p>
          <a:p>
            <a:r>
              <a:rPr lang="en-US" dirty="0" err="1" smtClean="0"/>
              <a:t>Hernan</a:t>
            </a:r>
            <a:r>
              <a:rPr lang="en-US" dirty="0" smtClean="0"/>
              <a:t> Cortes</a:t>
            </a:r>
          </a:p>
          <a:p>
            <a:r>
              <a:rPr lang="en-US" dirty="0" smtClean="0"/>
              <a:t>Vasco Nunez de Balboa</a:t>
            </a:r>
          </a:p>
          <a:p>
            <a:r>
              <a:rPr lang="en-US" dirty="0" smtClean="0"/>
              <a:t>Ferdinand Magellan</a:t>
            </a:r>
          </a:p>
          <a:p>
            <a:r>
              <a:rPr lang="en-US" dirty="0" smtClean="0"/>
              <a:t>Francisco Pizarro</a:t>
            </a:r>
            <a:endParaRPr lang="en-US" dirty="0"/>
          </a:p>
        </p:txBody>
      </p:sp>
      <p:sp>
        <p:nvSpPr>
          <p:cNvPr id="6" name="Content Placeholder 5"/>
          <p:cNvSpPr>
            <a:spLocks noGrp="1"/>
          </p:cNvSpPr>
          <p:nvPr>
            <p:ph sz="half" idx="2"/>
          </p:nvPr>
        </p:nvSpPr>
        <p:spPr/>
        <p:txBody>
          <a:bodyPr/>
          <a:lstStyle/>
          <a:p>
            <a:r>
              <a:rPr lang="en-US" dirty="0" err="1" smtClean="0"/>
              <a:t>Alvar</a:t>
            </a:r>
            <a:r>
              <a:rPr lang="en-US" dirty="0" smtClean="0"/>
              <a:t> Nunez </a:t>
            </a:r>
            <a:r>
              <a:rPr lang="en-US" dirty="0" err="1" smtClean="0"/>
              <a:t>Cabeza</a:t>
            </a:r>
            <a:r>
              <a:rPr lang="en-US" dirty="0" smtClean="0"/>
              <a:t> </a:t>
            </a:r>
            <a:r>
              <a:rPr lang="en-US" dirty="0" err="1" smtClean="0"/>
              <a:t>Vaca</a:t>
            </a:r>
            <a:endParaRPr lang="en-US" dirty="0" smtClean="0"/>
          </a:p>
          <a:p>
            <a:r>
              <a:rPr lang="en-US" dirty="0" smtClean="0"/>
              <a:t>Hernando de Soto</a:t>
            </a:r>
          </a:p>
          <a:p>
            <a:r>
              <a:rPr lang="en-US" dirty="0" smtClean="0"/>
              <a:t>Juan Ponce de Leon</a:t>
            </a:r>
          </a:p>
          <a:p>
            <a:r>
              <a:rPr lang="en-US" dirty="0" smtClean="0"/>
              <a:t>Christopher Columbus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French, Italian and English Explorers</a:t>
            </a:r>
            <a:endParaRPr lang="en-US" dirty="0"/>
          </a:p>
        </p:txBody>
      </p:sp>
      <p:sp>
        <p:nvSpPr>
          <p:cNvPr id="3" name="Content Placeholder 2"/>
          <p:cNvSpPr>
            <a:spLocks noGrp="1"/>
          </p:cNvSpPr>
          <p:nvPr>
            <p:ph sz="half" idx="1"/>
          </p:nvPr>
        </p:nvSpPr>
        <p:spPr/>
        <p:txBody>
          <a:bodyPr/>
          <a:lstStyle/>
          <a:p>
            <a:r>
              <a:rPr lang="en-US" dirty="0" smtClean="0"/>
              <a:t>John Cabot, Italy</a:t>
            </a:r>
          </a:p>
          <a:p>
            <a:r>
              <a:rPr lang="en-US" dirty="0" smtClean="0"/>
              <a:t>Giovanni </a:t>
            </a:r>
            <a:r>
              <a:rPr lang="en-US" dirty="0" err="1" smtClean="0"/>
              <a:t>da</a:t>
            </a:r>
            <a:r>
              <a:rPr lang="en-US" dirty="0" smtClean="0"/>
              <a:t> Verrazano, Italy</a:t>
            </a:r>
          </a:p>
          <a:p>
            <a:r>
              <a:rPr lang="en-US" dirty="0" smtClean="0"/>
              <a:t>Jacques Cartier, France</a:t>
            </a:r>
            <a:endParaRPr lang="en-US" dirty="0"/>
          </a:p>
        </p:txBody>
      </p:sp>
      <p:sp>
        <p:nvSpPr>
          <p:cNvPr id="4" name="Content Placeholder 3"/>
          <p:cNvSpPr>
            <a:spLocks noGrp="1"/>
          </p:cNvSpPr>
          <p:nvPr>
            <p:ph sz="half" idx="2"/>
          </p:nvPr>
        </p:nvSpPr>
        <p:spPr/>
        <p:txBody>
          <a:bodyPr/>
          <a:lstStyle/>
          <a:p>
            <a:r>
              <a:rPr lang="en-US" dirty="0" smtClean="0"/>
              <a:t>Samuel de Champlain, France</a:t>
            </a:r>
          </a:p>
          <a:p>
            <a:r>
              <a:rPr lang="en-US" dirty="0" smtClean="0"/>
              <a:t>Henry Hudson, England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Your Task for this unit…</a:t>
            </a:r>
            <a:endParaRPr lang="en-US" dirty="0"/>
          </a:p>
        </p:txBody>
      </p:sp>
      <p:sp>
        <p:nvSpPr>
          <p:cNvPr id="6" name="Content Placeholder 5"/>
          <p:cNvSpPr>
            <a:spLocks noGrp="1"/>
          </p:cNvSpPr>
          <p:nvPr>
            <p:ph idx="1"/>
          </p:nvPr>
        </p:nvSpPr>
        <p:spPr/>
        <p:txBody>
          <a:bodyPr/>
          <a:lstStyle/>
          <a:p>
            <a:r>
              <a:rPr lang="en-US" dirty="0" smtClean="0"/>
              <a:t>Step 1: Choose on explorer</a:t>
            </a:r>
          </a:p>
          <a:p>
            <a:r>
              <a:rPr lang="en-US" dirty="0" smtClean="0"/>
              <a:t>Step 2: Research your explorer, use the index card method.</a:t>
            </a:r>
          </a:p>
          <a:p>
            <a:r>
              <a:rPr lang="en-US" dirty="0" smtClean="0"/>
              <a:t>Step 3: Prepare a speech to deliver in class.</a:t>
            </a:r>
          </a:p>
          <a:p>
            <a:r>
              <a:rPr lang="en-US" dirty="0" smtClean="0"/>
              <a:t>Step 4: Prepare a costume and one prop (at home.)</a:t>
            </a:r>
          </a:p>
          <a:p>
            <a:r>
              <a:rPr lang="en-US" dirty="0" smtClean="0"/>
              <a:t>Step 5: Deliver your presentation to the class.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lstStyle/>
          <a:p>
            <a:r>
              <a:rPr lang="en-US" dirty="0" smtClean="0"/>
              <a:t>Who is your explorer?</a:t>
            </a:r>
          </a:p>
          <a:p>
            <a:pPr lvl="1"/>
            <a:r>
              <a:rPr lang="en-US" dirty="0" smtClean="0"/>
              <a:t>I am _______</a:t>
            </a:r>
          </a:p>
          <a:p>
            <a:r>
              <a:rPr lang="en-US" dirty="0" smtClean="0"/>
              <a:t>When did he explore?</a:t>
            </a:r>
          </a:p>
          <a:p>
            <a:pPr lvl="1"/>
            <a:r>
              <a:rPr lang="en-US" dirty="0" smtClean="0"/>
              <a:t>The year was _____</a:t>
            </a:r>
          </a:p>
          <a:p>
            <a:r>
              <a:rPr lang="en-US" dirty="0" smtClean="0"/>
              <a:t>Who was sponsoring his exploration?</a:t>
            </a:r>
          </a:p>
          <a:p>
            <a:pPr lvl="1"/>
            <a:r>
              <a:rPr lang="en-US" dirty="0" smtClean="0"/>
              <a:t>The generous king____/queen ____paid for my expedition.</a:t>
            </a:r>
          </a:p>
          <a:p>
            <a:r>
              <a:rPr lang="en-US" dirty="0" smtClean="0"/>
              <a:t>What was he looking for?</a:t>
            </a:r>
          </a:p>
          <a:p>
            <a:pPr lvl="1"/>
            <a:r>
              <a:rPr lang="en-US" dirty="0" smtClean="0"/>
              <a:t>I was searching for _______.</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Questions continued…</a:t>
            </a:r>
            <a:endParaRPr lang="en-US" dirty="0"/>
          </a:p>
        </p:txBody>
      </p:sp>
      <p:sp>
        <p:nvSpPr>
          <p:cNvPr id="3" name="Content Placeholder 2"/>
          <p:cNvSpPr>
            <a:spLocks noGrp="1"/>
          </p:cNvSpPr>
          <p:nvPr>
            <p:ph idx="1"/>
          </p:nvPr>
        </p:nvSpPr>
        <p:spPr/>
        <p:txBody>
          <a:bodyPr/>
          <a:lstStyle/>
          <a:p>
            <a:r>
              <a:rPr lang="en-US" dirty="0" smtClean="0"/>
              <a:t>What conflict or challenges did he encounter?</a:t>
            </a:r>
          </a:p>
          <a:p>
            <a:r>
              <a:rPr lang="en-US" dirty="0" smtClean="0"/>
              <a:t>What route did your explorer follow.</a:t>
            </a:r>
          </a:p>
          <a:p>
            <a:r>
              <a:rPr lang="en-US" dirty="0" smtClean="0"/>
              <a:t>What technology did your explorer use?</a:t>
            </a:r>
          </a:p>
          <a:p>
            <a:r>
              <a:rPr lang="en-US" dirty="0" smtClean="0"/>
              <a:t>What personality traits describe your explorer?</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 State Standards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Students trace the routes of early explorers and describe the early explorations of the Americans</a:t>
            </a:r>
            <a:r>
              <a:rPr lang="en-US" b="1" dirty="0" smtClean="0"/>
              <a:t>.</a:t>
            </a:r>
          </a:p>
          <a:p>
            <a:pPr>
              <a:buNone/>
            </a:pPr>
            <a:endParaRPr lang="en-US" dirty="0" smtClean="0"/>
          </a:p>
          <a:p>
            <a:r>
              <a:rPr lang="en-US" dirty="0" smtClean="0"/>
              <a:t>Describe the entrepreneurial characteristics of early explorers (e.g., Christopher Columbus, Francisco Vasquez de Coronado) and the technological developments that made sea exploration by latitude and longitude possible (e.g., compass, sextant, astrolabe, seaworthy ships, chronometers, gunpowder).</a:t>
            </a:r>
          </a:p>
          <a:p>
            <a:r>
              <a:rPr lang="en-US" dirty="0" smtClean="0"/>
              <a:t>Explain the aims, obstacles, and accomplishments of the explorers, sponsors, and leaders of key European expeditions and the reasons Europeans chose to explore and colonize the world (e.g., the Spanish </a:t>
            </a:r>
            <a:r>
              <a:rPr lang="en-US" dirty="0" err="1" smtClean="0"/>
              <a:t>Reconquista</a:t>
            </a:r>
            <a:r>
              <a:rPr lang="en-US" dirty="0" smtClean="0"/>
              <a:t>, the Protestant Reformation, the Counter Reformation).</a:t>
            </a:r>
          </a:p>
          <a:p>
            <a:r>
              <a:rPr lang="en-US" dirty="0" smtClean="0"/>
              <a:t>Trace the routes of the major land explorers of the United States, the distances traveled by explorers, and the Atlantic trade routes that linked Africa, the West Indies, the British colonies, and Europe.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42</TotalTime>
  <Words>516</Words>
  <Application>Microsoft Office PowerPoint</Application>
  <PresentationFormat>On-screen Show (4:3)</PresentationFormat>
  <Paragraphs>75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Foundry</vt:lpstr>
      <vt:lpstr>Explorers and Exploration</vt:lpstr>
      <vt:lpstr>Columbus and the New World</vt:lpstr>
      <vt:lpstr>Use pages 132-139 to answer these questions. Please work with your social studies partner.</vt:lpstr>
      <vt:lpstr>Spanish Explorers &amp; Conquistadors</vt:lpstr>
      <vt:lpstr>French, Italian and English Explorers</vt:lpstr>
      <vt:lpstr>Your Task for this unit…</vt:lpstr>
      <vt:lpstr>Research Questions</vt:lpstr>
      <vt:lpstr>Research Questions continued…</vt:lpstr>
      <vt:lpstr>CA State Standards</vt:lpstr>
      <vt:lpstr>Resources</vt:lpstr>
      <vt:lpstr>Timeline</vt:lpstr>
      <vt:lpstr>Homework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Explorers and Exploration</dc:title>
  <dc:creator>Betsy Fitch</dc:creator>
  <cp:lastModifiedBy>Betsy Fitch</cp:lastModifiedBy>
  <cp:revision>5</cp:revision>
  <dcterms:created xsi:type="dcterms:W3CDTF">2010-10-25T15:29:13Z</dcterms:created>
  <dcterms:modified xsi:type="dcterms:W3CDTF">2010-10-25T16:11:41Z</dcterms:modified>
</cp:coreProperties>
</file>